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5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A8BA-2AB2-825D-3888-3D5DB1F5C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791AC-1BD1-AEB4-00E0-BAC95B786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66C96-037F-8C76-5C76-45AF40F6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225C8-332B-D49A-4D68-6FE0D4B8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AC40D-28D4-F335-764D-90A37F99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13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5899-F3CB-2E35-F1D0-5FA0FF6E6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DF0E-9976-77A3-DC7F-B0721D5FF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98C6F-E0A7-4643-611E-DF3AB172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FD5A6-A226-AF11-7DF6-B0B97E79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6FDBB-096A-967C-9BE1-32180376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2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640ACB-3695-8B7A-11E5-66058228B5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A8525-ECEF-EBC5-FDC0-4D79A6FF4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ADDA-4020-2322-D643-890B7B42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8DC1E-D3D6-11A2-060E-401CEA19B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DBE68-63A1-1797-D502-9A4D031E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609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23D9-4D46-6E3F-6509-15B509C6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AC9D-31FA-59BE-4A60-EFF317EE0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8F0C-50C9-9924-EECB-A6A2D145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51BAF-A830-F6AF-A952-B9B9CA688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65DA-6B52-3977-D821-309BE8334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83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1C8C-C1AA-B02B-7B36-612AF2AD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36575-172A-50C2-27DC-E609CF77C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AD022-17ED-41F3-7DA8-C0CD7028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0D325-77D3-8210-A619-2B59BE90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A664C-4A89-D0B9-444D-181CC964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9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329F-02CF-EF3B-4417-FD393033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0F5C3-C18F-C308-E8F9-8F61A23E2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61535-792F-AFBC-1561-C7A9CCCE0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0E226-8CBC-0014-8EDA-1C2A20C3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CB4AD-8E57-02F6-4DB0-7813EBF0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21DC1-52C0-8C88-A3DF-B95ED113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5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C9E9-7A88-AF6A-3458-98C40431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D00B1-7D58-8BBF-8E0D-DCC9C679B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8BF16-8D19-A4AC-9D57-3DDBCF844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907F1-F648-1E54-D21F-8DEC7CB9B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E6D42-05D2-0C38-9B63-B7C0DA0BB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D278D-0C78-8937-0A86-525EF959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464A0-D2F4-9A28-E5F1-A69D4CC01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24E345-FF40-5C9B-FAFD-35020F1F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05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AA83A-3BF3-B586-1719-D1D86998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9C94D-F631-F226-7A34-34D5D36A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A911E-5B5A-3380-22FA-460F1CD4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22BB7-5F7E-06E5-159D-AE689C15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14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BCEC8-9F0F-FF23-0F3D-5A7104F6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EE3E4-0B6E-1451-3E99-A22504F9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B6820-7E1B-B42E-70CC-A5840CBF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54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4FEAD-2E32-B704-23EA-C469F0793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6D5C1-C017-2318-D5D5-335BDE7E1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2C185-8055-F84D-1056-77018EBEA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FE9F5-DFB2-B02D-92D1-4711E298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17365-1B71-8DAC-0193-ADC2223C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B8CB1-B4C9-F0AE-3486-0F153C93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51910-99E9-3D11-5A18-164963E0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91153-2979-C931-111E-585656678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77A17-1AF9-779B-7BA3-0ADBAB2FB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ECD89-F3D9-3C5F-27AE-459B7069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5518A-F80B-1A58-95B3-8F29F2A9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A4A1C-C327-0D28-0005-B829E22A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42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B5DDF-8EF1-3601-CC6A-4E5FF75A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47327-A79E-2C94-9388-270225F6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CA310-8F94-A2DE-0F3E-E7799AB61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FECFF-D4E6-4B87-872D-0AB852333A1C}" type="datetimeFigureOut">
              <a:rPr lang="en-IN" smtClean="0"/>
              <a:t>16-11-2023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69C6E-FAE8-6EFD-76B4-48EA4D978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7A0A6-A128-A3AF-BAA4-904084A38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542EE-A4C7-49C4-84F9-1D20F218BA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54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51DB-4223-9DEA-C47F-6C3A4B325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56672-C7A0-DCDC-535D-036F8BD11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28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BC31-C2A8-BDB9-7D3D-30E2027A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3BD70-34B6-16ED-E554-4FD1B0483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Cloud service</a:t>
            </a:r>
          </a:p>
          <a:p>
            <a:r>
              <a:rPr lang="en-US" dirty="0"/>
              <a:t>Query processing  (scale down / d</a:t>
            </a:r>
          </a:p>
          <a:p>
            <a:r>
              <a:rPr lang="en-US" dirty="0"/>
              <a:t>Database storage (bottom layer)</a:t>
            </a:r>
          </a:p>
          <a:p>
            <a:r>
              <a:rPr lang="en-US" dirty="0"/>
              <a:t>It stores all kind of data</a:t>
            </a:r>
          </a:p>
          <a:p>
            <a:r>
              <a:rPr lang="en-US" dirty="0"/>
              <a:t>Results caches it can store</a:t>
            </a:r>
          </a:p>
          <a:p>
            <a:r>
              <a:rPr lang="en-US" dirty="0"/>
              <a:t>It is scalable (no limit) ..</a:t>
            </a:r>
            <a:r>
              <a:rPr lang="en-US" dirty="0" err="1"/>
              <a:t>gcp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/azure</a:t>
            </a:r>
          </a:p>
          <a:p>
            <a:r>
              <a:rPr lang="en-US" dirty="0"/>
              <a:t>Query processing and data base storage</a:t>
            </a:r>
          </a:p>
          <a:p>
            <a:r>
              <a:rPr lang="en-US" dirty="0"/>
              <a:t>Both can independently grow…</a:t>
            </a:r>
          </a:p>
          <a:p>
            <a:r>
              <a:rPr lang="en-US" dirty="0"/>
              <a:t>Need more compute and less </a:t>
            </a:r>
            <a:r>
              <a:rPr lang="en-US" dirty="0" err="1"/>
              <a:t>strorage</a:t>
            </a:r>
            <a:r>
              <a:rPr lang="en-US" dirty="0"/>
              <a:t> and vice versa</a:t>
            </a:r>
          </a:p>
          <a:p>
            <a:r>
              <a:rPr lang="en-US" dirty="0"/>
              <a:t>They are independent of each other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038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688F-092F-F0F1-E4B5-A37D1560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598E-8EF1-61E9-DB88-E32015344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Task is an orchestration tool in sf</a:t>
            </a:r>
          </a:p>
          <a:p>
            <a:r>
              <a:rPr lang="en-US" dirty="0"/>
              <a:t>Cannot find on other data warehouses</a:t>
            </a:r>
          </a:p>
          <a:p>
            <a:r>
              <a:rPr lang="en-US" dirty="0"/>
              <a:t>big query has own scheduling</a:t>
            </a:r>
          </a:p>
          <a:p>
            <a:r>
              <a:rPr lang="en-IN" dirty="0"/>
              <a:t>Tasks concept from sf…u can write all codes, u can assign dependencies</a:t>
            </a:r>
          </a:p>
          <a:p>
            <a:r>
              <a:rPr lang="en-IN" dirty="0" err="1"/>
              <a:t>Stroe_proc</a:t>
            </a:r>
            <a:r>
              <a:rPr lang="en-IN" dirty="0"/>
              <a:t> 1  write command to stop at 10 mins </a:t>
            </a:r>
            <a:r>
              <a:rPr lang="en-IN" dirty="0" err="1"/>
              <a:t>ans</a:t>
            </a:r>
            <a:r>
              <a:rPr lang="en-IN" dirty="0"/>
              <a:t> for other </a:t>
            </a:r>
            <a:r>
              <a:rPr lang="en-IN" dirty="0" err="1"/>
              <a:t>taskes</a:t>
            </a:r>
            <a:r>
              <a:rPr lang="en-IN" dirty="0"/>
              <a:t> as well</a:t>
            </a:r>
          </a:p>
          <a:p>
            <a:r>
              <a:rPr lang="en-IN" dirty="0"/>
              <a:t>It is limited to sf</a:t>
            </a:r>
          </a:p>
          <a:p>
            <a:r>
              <a:rPr lang="en-IN" dirty="0"/>
              <a:t>Cannot be used outside sf</a:t>
            </a:r>
          </a:p>
          <a:p>
            <a:r>
              <a:rPr lang="en-IN" dirty="0"/>
              <a:t>If you are going with </a:t>
            </a:r>
            <a:r>
              <a:rPr lang="en-IN" dirty="0" err="1"/>
              <a:t>fullf</a:t>
            </a:r>
            <a:r>
              <a:rPr lang="en-IN" dirty="0"/>
              <a:t> ledged sf </a:t>
            </a:r>
            <a:r>
              <a:rPr lang="en-IN" dirty="0" err="1"/>
              <a:t>sloutions</a:t>
            </a:r>
            <a:r>
              <a:rPr lang="en-IN" dirty="0"/>
              <a:t> this is the best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430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3107-CE1A-596E-70D3-6BF4F334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</a:t>
            </a:r>
            <a:r>
              <a:rPr lang="en-US" dirty="0" err="1"/>
              <a:t>materaliazed</a:t>
            </a:r>
            <a:r>
              <a:rPr lang="en-US" dirty="0"/>
              <a:t> views and normal views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55B45-7F3A-53A0-2A90-46ACDAEFA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writing query </a:t>
            </a:r>
            <a:r>
              <a:rPr lang="en-US" dirty="0" err="1"/>
              <a:t>everytime</a:t>
            </a:r>
            <a:r>
              <a:rPr lang="en-US" dirty="0"/>
              <a:t> write views it goes inside the table and fetch </a:t>
            </a:r>
            <a:r>
              <a:rPr lang="en-US" dirty="0" err="1"/>
              <a:t>everytime</a:t>
            </a:r>
            <a:endParaRPr lang="en-US" dirty="0"/>
          </a:p>
          <a:p>
            <a:r>
              <a:rPr lang="en-US" dirty="0" err="1"/>
              <a:t>Materilzed</a:t>
            </a:r>
            <a:r>
              <a:rPr lang="en-US" dirty="0"/>
              <a:t> views (it takes from the cache results)</a:t>
            </a:r>
          </a:p>
          <a:p>
            <a:r>
              <a:rPr lang="en-US" dirty="0"/>
              <a:t>Output getting from materialized views faster results than the normal views</a:t>
            </a:r>
          </a:p>
          <a:p>
            <a:r>
              <a:rPr lang="en-US" dirty="0"/>
              <a:t>Table that are not changing frequently can use … </a:t>
            </a:r>
            <a:r>
              <a:rPr lang="en-US" dirty="0" err="1"/>
              <a:t>materiliazed</a:t>
            </a:r>
            <a:r>
              <a:rPr lang="en-US" dirty="0"/>
              <a:t> views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884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A3EF-1B71-45EA-51CF-151A69E0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source systems in </a:t>
            </a:r>
            <a:r>
              <a:rPr lang="en-US" dirty="0" err="1"/>
              <a:t>ur</a:t>
            </a:r>
            <a:r>
              <a:rPr lang="en-US" dirty="0"/>
              <a:t> project  how you are integrating with sf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0303F-E5C0-33DC-8073-6AEF5238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503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1F0C-C710-1B66-D167-104D2FF5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section 2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982F0-AD64-A6E9-4A2D-ABFF82710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80" y="1615440"/>
            <a:ext cx="9296400" cy="3655919"/>
          </a:xfrm>
        </p:spPr>
      </p:pic>
    </p:spTree>
    <p:extLst>
      <p:ext uri="{BB962C8B-B14F-4D97-AF65-F5344CB8AC3E}">
        <p14:creationId xmlns:p14="http://schemas.microsoft.com/office/powerpoint/2010/main" val="24661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FBAE1-EB1E-7A1E-B5B7-52557E4D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F71D4C-1162-3F37-4A86-5829C60FE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2458164"/>
            <a:ext cx="10317480" cy="3719116"/>
          </a:xfrm>
        </p:spPr>
      </p:pic>
    </p:spTree>
    <p:extLst>
      <p:ext uri="{BB962C8B-B14F-4D97-AF65-F5344CB8AC3E}">
        <p14:creationId xmlns:p14="http://schemas.microsoft.com/office/powerpoint/2010/main" val="286063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A55-8A4A-F70B-36DD-1730DB42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078DB-ECFE-A1A6-9128-EC68F06C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240" y="2194560"/>
            <a:ext cx="9113520" cy="3251200"/>
          </a:xfrm>
        </p:spPr>
      </p:pic>
    </p:spTree>
    <p:extLst>
      <p:ext uri="{BB962C8B-B14F-4D97-AF65-F5344CB8AC3E}">
        <p14:creationId xmlns:p14="http://schemas.microsoft.com/office/powerpoint/2010/main" val="385652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B56D-3F53-74EF-DD16-6FDB95200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6621F-4239-C1A1-9848-8CA1829FE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40" y="2693126"/>
            <a:ext cx="9174479" cy="3341913"/>
          </a:xfrm>
        </p:spPr>
      </p:pic>
    </p:spTree>
    <p:extLst>
      <p:ext uri="{BB962C8B-B14F-4D97-AF65-F5344CB8AC3E}">
        <p14:creationId xmlns:p14="http://schemas.microsoft.com/office/powerpoint/2010/main" val="297272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2EA6-19EF-133C-23C1-24E0548D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3FF1E-CE61-678A-4E86-2D54E3FE7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720" y="2204720"/>
            <a:ext cx="8829039" cy="3942079"/>
          </a:xfrm>
        </p:spPr>
      </p:pic>
    </p:spTree>
    <p:extLst>
      <p:ext uri="{BB962C8B-B14F-4D97-AF65-F5344CB8AC3E}">
        <p14:creationId xmlns:p14="http://schemas.microsoft.com/office/powerpoint/2010/main" val="398124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4B86-D6AE-2EE3-13EB-CACAD1A8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2F610-9E49-24CA-3AD1-FEF5862B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60" y="2581996"/>
            <a:ext cx="9093200" cy="3402244"/>
          </a:xfrm>
        </p:spPr>
      </p:pic>
    </p:spTree>
    <p:extLst>
      <p:ext uri="{BB962C8B-B14F-4D97-AF65-F5344CB8AC3E}">
        <p14:creationId xmlns:p14="http://schemas.microsoft.com/office/powerpoint/2010/main" val="252595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BC01-3409-475B-317D-6F1DAE1C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D640E-97B5-B7DD-00A8-0C464025D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schedule a task we need to mention warehouse name</a:t>
            </a:r>
          </a:p>
          <a:p>
            <a:r>
              <a:rPr lang="en-US" dirty="0"/>
              <a:t>Snowflake managed computer resource…</a:t>
            </a:r>
          </a:p>
          <a:p>
            <a:r>
              <a:rPr lang="en-US" dirty="0"/>
              <a:t>No need to mention the warehouse name</a:t>
            </a:r>
          </a:p>
          <a:p>
            <a:r>
              <a:rPr lang="en-US" dirty="0"/>
              <a:t>Create or replace task ….if u want to </a:t>
            </a:r>
            <a:r>
              <a:rPr lang="en-US" dirty="0" err="1"/>
              <a:t>metion</a:t>
            </a:r>
            <a:r>
              <a:rPr lang="en-US" dirty="0"/>
              <a:t> </a:t>
            </a:r>
            <a:r>
              <a:rPr lang="en-US" dirty="0" err="1"/>
              <a:t>vwh</a:t>
            </a:r>
            <a:r>
              <a:rPr lang="en-US" dirty="0"/>
              <a:t> (then mention warehouse name)</a:t>
            </a:r>
          </a:p>
          <a:p>
            <a:r>
              <a:rPr lang="en-US" dirty="0"/>
              <a:t>Schedule (</a:t>
            </a:r>
            <a:r>
              <a:rPr lang="en-US" dirty="0" err="1"/>
              <a:t>cron</a:t>
            </a:r>
            <a:r>
              <a:rPr lang="en-US" dirty="0"/>
              <a:t> / time)</a:t>
            </a:r>
          </a:p>
          <a:p>
            <a:r>
              <a:rPr lang="en-US" dirty="0" err="1"/>
              <a:t>After..command</a:t>
            </a:r>
            <a:r>
              <a:rPr lang="en-US" dirty="0"/>
              <a:t> (after the </a:t>
            </a:r>
            <a:r>
              <a:rPr lang="en-US" dirty="0" err="1"/>
              <a:t>depedent</a:t>
            </a:r>
            <a:r>
              <a:rPr lang="en-US" dirty="0"/>
              <a:t> task name)</a:t>
            </a:r>
          </a:p>
          <a:p>
            <a:r>
              <a:rPr lang="en-US" dirty="0"/>
              <a:t>Create a task </a:t>
            </a:r>
          </a:p>
          <a:p>
            <a:r>
              <a:rPr lang="en-US" dirty="0"/>
              <a:t>Alter a task (add or remove dependency)</a:t>
            </a:r>
          </a:p>
          <a:p>
            <a:r>
              <a:rPr lang="en-US" dirty="0"/>
              <a:t>Task will be initially suspended …need to resume task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21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53A1-D472-D35F-CE6C-7660E196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9B572-CAD4-1D2D-1A91-2690D5282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2721703"/>
            <a:ext cx="10317480" cy="2559182"/>
          </a:xfrm>
        </p:spPr>
      </p:pic>
    </p:spTree>
    <p:extLst>
      <p:ext uri="{BB962C8B-B14F-4D97-AF65-F5344CB8AC3E}">
        <p14:creationId xmlns:p14="http://schemas.microsoft.com/office/powerpoint/2010/main" val="1876617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FE58-3F46-31A9-328F-2B739B38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066BB-D640-EE5F-5449-94BD9EDFB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81" y="2896336"/>
            <a:ext cx="7291216" cy="2874543"/>
          </a:xfrm>
        </p:spPr>
      </p:pic>
    </p:spTree>
    <p:extLst>
      <p:ext uri="{BB962C8B-B14F-4D97-AF65-F5344CB8AC3E}">
        <p14:creationId xmlns:p14="http://schemas.microsoft.com/office/powerpoint/2010/main" val="311290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D9CF-42EA-E04A-B263-21A2A04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02F171-628B-4198-551E-42E3C57A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520" y="2629623"/>
            <a:ext cx="8595360" cy="2743341"/>
          </a:xfrm>
        </p:spPr>
      </p:pic>
    </p:spTree>
    <p:extLst>
      <p:ext uri="{BB962C8B-B14F-4D97-AF65-F5344CB8AC3E}">
        <p14:creationId xmlns:p14="http://schemas.microsoft.com/office/powerpoint/2010/main" val="287643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C1A10-EB21-3827-29F0-29F229BD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1F48A-D20C-5DDB-951A-E84E758F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2797906"/>
            <a:ext cx="8564880" cy="3155853"/>
          </a:xfrm>
        </p:spPr>
      </p:pic>
    </p:spTree>
    <p:extLst>
      <p:ext uri="{BB962C8B-B14F-4D97-AF65-F5344CB8AC3E}">
        <p14:creationId xmlns:p14="http://schemas.microsoft.com/office/powerpoint/2010/main" val="2413708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74F8-7BC2-1B8F-F32C-8AB6EA7D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19191-44D9-978E-26BF-33BF2C7E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808704"/>
            <a:ext cx="9235440" cy="3460016"/>
          </a:xfrm>
        </p:spPr>
      </p:pic>
    </p:spTree>
    <p:extLst>
      <p:ext uri="{BB962C8B-B14F-4D97-AF65-F5344CB8AC3E}">
        <p14:creationId xmlns:p14="http://schemas.microsoft.com/office/powerpoint/2010/main" val="4145646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36FC-474E-CD36-9647-75F75ABD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43617-DCAD-13F9-FF19-917F980B0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840" y="2597237"/>
            <a:ext cx="8524240" cy="3488603"/>
          </a:xfrm>
        </p:spPr>
      </p:pic>
    </p:spTree>
    <p:extLst>
      <p:ext uri="{BB962C8B-B14F-4D97-AF65-F5344CB8AC3E}">
        <p14:creationId xmlns:p14="http://schemas.microsoft.com/office/powerpoint/2010/main" val="331460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1DD9-5FAA-28B7-BD52-D89517AFC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E881BB-AD99-51F0-A445-B3122DAC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560" y="2607397"/>
            <a:ext cx="8971279" cy="2787793"/>
          </a:xfrm>
        </p:spPr>
      </p:pic>
    </p:spTree>
    <p:extLst>
      <p:ext uri="{BB962C8B-B14F-4D97-AF65-F5344CB8AC3E}">
        <p14:creationId xmlns:p14="http://schemas.microsoft.com/office/powerpoint/2010/main" val="677314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9B11-EDDF-0DA9-F68F-4F6FCF72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57ECD-FD0C-E525-BC1A-4360B87DB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2410656"/>
            <a:ext cx="7061333" cy="3764314"/>
          </a:xfrm>
        </p:spPr>
      </p:pic>
    </p:spTree>
    <p:extLst>
      <p:ext uri="{BB962C8B-B14F-4D97-AF65-F5344CB8AC3E}">
        <p14:creationId xmlns:p14="http://schemas.microsoft.com/office/powerpoint/2010/main" val="51838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47B6-28C0-9688-15B0-858135A94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A98EB8-AF5A-0809-31B9-795A1F4A1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160" y="1856202"/>
            <a:ext cx="9936480" cy="3863878"/>
          </a:xfrm>
        </p:spPr>
      </p:pic>
    </p:spTree>
    <p:extLst>
      <p:ext uri="{BB962C8B-B14F-4D97-AF65-F5344CB8AC3E}">
        <p14:creationId xmlns:p14="http://schemas.microsoft.com/office/powerpoint/2010/main" val="4291287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490E-AEB1-C4BD-229D-8D2FE0820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4ECB03-8640-1AF9-E953-06F7771A2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2240997"/>
            <a:ext cx="8686799" cy="3977558"/>
          </a:xfrm>
        </p:spPr>
      </p:pic>
    </p:spTree>
    <p:extLst>
      <p:ext uri="{BB962C8B-B14F-4D97-AF65-F5344CB8AC3E}">
        <p14:creationId xmlns:p14="http://schemas.microsoft.com/office/powerpoint/2010/main" val="264574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05BF-B367-E847-B2AB-BF347AA0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515A-A2F8-AE51-9538-CEDF26326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Alter task </a:t>
            </a:r>
            <a:r>
              <a:rPr lang="en-IN" dirty="0" err="1"/>
              <a:t>task</a:t>
            </a:r>
            <a:r>
              <a:rPr lang="en-IN" dirty="0"/>
              <a:t> name for modify schedule as well</a:t>
            </a:r>
          </a:p>
          <a:p>
            <a:pPr marL="0" indent="0">
              <a:buNone/>
            </a:pPr>
            <a:r>
              <a:rPr lang="en-IN" dirty="0"/>
              <a:t>Alter task for resume or suspend state</a:t>
            </a:r>
          </a:p>
          <a:p>
            <a:pPr marL="0" indent="0">
              <a:buNone/>
            </a:pPr>
            <a:r>
              <a:rPr lang="en-IN" dirty="0"/>
              <a:t>Alter task for resume</a:t>
            </a:r>
          </a:p>
          <a:p>
            <a:pPr marL="0" indent="0">
              <a:buNone/>
            </a:pPr>
            <a:r>
              <a:rPr lang="en-IN" dirty="0"/>
              <a:t>DAG of tasks (task a, task b, task c,. Task d) create</a:t>
            </a:r>
          </a:p>
          <a:p>
            <a:pPr marL="0" indent="0">
              <a:buNone/>
            </a:pPr>
            <a:r>
              <a:rPr lang="en-IN" dirty="0"/>
              <a:t>Dependency between </a:t>
            </a:r>
            <a:r>
              <a:rPr lang="en-IN" dirty="0" err="1"/>
              <a:t>dags</a:t>
            </a:r>
            <a:r>
              <a:rPr lang="en-IN" dirty="0"/>
              <a:t>  (task a schedule it)</a:t>
            </a:r>
          </a:p>
          <a:p>
            <a:pPr marL="0" indent="0">
              <a:buNone/>
            </a:pPr>
            <a:r>
              <a:rPr lang="en-IN" dirty="0"/>
              <a:t>Task b, task c, task d will run after completion of task a</a:t>
            </a:r>
          </a:p>
          <a:p>
            <a:pPr marL="0" indent="0">
              <a:buNone/>
            </a:pPr>
            <a:r>
              <a:rPr lang="en-IN" dirty="0"/>
              <a:t>Task history: in a day how many times it ran</a:t>
            </a:r>
          </a:p>
          <a:p>
            <a:pPr marL="0" indent="0">
              <a:buNone/>
            </a:pPr>
            <a:r>
              <a:rPr lang="en-IN" dirty="0"/>
              <a:t>To see the results for the task </a:t>
            </a:r>
            <a:r>
              <a:rPr lang="en-IN" dirty="0" err="1"/>
              <a:t>hisroty</a:t>
            </a:r>
            <a:r>
              <a:rPr lang="en-IN" dirty="0"/>
              <a:t> for particular time or in general task history (</a:t>
            </a:r>
            <a:r>
              <a:rPr lang="en-IN" dirty="0" err="1"/>
              <a:t>information_schema</a:t>
            </a:r>
            <a:r>
              <a:rPr lang="en-IN" dirty="0"/>
              <a:t> task history)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586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D182-BDD5-8540-3F06-3E308D2B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6A7DB-7C6C-5F87-A400-B139A981C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960" y="2187077"/>
            <a:ext cx="8798560" cy="3625124"/>
          </a:xfrm>
        </p:spPr>
      </p:pic>
    </p:spTree>
    <p:extLst>
      <p:ext uri="{BB962C8B-B14F-4D97-AF65-F5344CB8AC3E}">
        <p14:creationId xmlns:p14="http://schemas.microsoft.com/office/powerpoint/2010/main" val="3723995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33C8-06D8-FF2A-381B-43598731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63A57-D7D3-34E1-8E28-1CCD59CB0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60" y="2553419"/>
            <a:ext cx="9255760" cy="2895749"/>
          </a:xfrm>
        </p:spPr>
      </p:pic>
    </p:spTree>
    <p:extLst>
      <p:ext uri="{BB962C8B-B14F-4D97-AF65-F5344CB8AC3E}">
        <p14:creationId xmlns:p14="http://schemas.microsoft.com/office/powerpoint/2010/main" val="393485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B738-3C9E-2734-AD9E-737391E0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83D22-3C1A-0C95-658C-79B1C7B8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080" y="2540718"/>
            <a:ext cx="8666480" cy="3606081"/>
          </a:xfrm>
        </p:spPr>
      </p:pic>
    </p:spTree>
    <p:extLst>
      <p:ext uri="{BB962C8B-B14F-4D97-AF65-F5344CB8AC3E}">
        <p14:creationId xmlns:p14="http://schemas.microsoft.com/office/powerpoint/2010/main" val="171778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9D3F-9FC8-394A-F6C3-7686DAB3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4BDC0-BA90-D04D-FEA4-4EDFDCE83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680" y="2037797"/>
            <a:ext cx="8910319" cy="4139483"/>
          </a:xfrm>
        </p:spPr>
      </p:pic>
    </p:spTree>
    <p:extLst>
      <p:ext uri="{BB962C8B-B14F-4D97-AF65-F5344CB8AC3E}">
        <p14:creationId xmlns:p14="http://schemas.microsoft.com/office/powerpoint/2010/main" val="90454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3B84-9E98-2116-776B-EACDF5C9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A09C8-1485-3B51-C4F0-37CA8AA0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878" y="1825625"/>
            <a:ext cx="8348244" cy="4351338"/>
          </a:xfrm>
        </p:spPr>
      </p:pic>
    </p:spTree>
    <p:extLst>
      <p:ext uri="{BB962C8B-B14F-4D97-AF65-F5344CB8AC3E}">
        <p14:creationId xmlns:p14="http://schemas.microsoft.com/office/powerpoint/2010/main" val="348267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8980-5CC0-B052-18E7-26FDAEB2C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3DCBB-6DF8-43EB-87AC-75261628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Can event notifications be used to trigger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Snowpipe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?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Automated </a:t>
            </a:r>
            <a:r>
              <a:rPr lang="en-US" b="0" i="0" dirty="0" err="1">
                <a:solidFill>
                  <a:srgbClr val="040C28"/>
                </a:solidFill>
                <a:effectLst/>
                <a:latin typeface="Google Sans"/>
              </a:rPr>
              <a:t>Snowpipe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 uses event notifications to determine when new files arrive in monitored cloud storage and are ready to load</a:t>
            </a:r>
            <a:r>
              <a:rPr lang="en-US" b="0" i="0" dirty="0">
                <a:solidFill>
                  <a:srgbClr val="4D5156"/>
                </a:solidFill>
                <a:effectLst/>
                <a:latin typeface="Google Sans"/>
              </a:rPr>
              <a:t>. Notifications identify the cloud storage event and include a list of the file names. They do not include the actual data in the files.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792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4622-AC61-4CE0-13D7-F3BCFF15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A82A4-C982-049E-E465-117D03799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40" y="2418793"/>
            <a:ext cx="8737600" cy="3124361"/>
          </a:xfrm>
        </p:spPr>
      </p:pic>
    </p:spTree>
    <p:extLst>
      <p:ext uri="{BB962C8B-B14F-4D97-AF65-F5344CB8AC3E}">
        <p14:creationId xmlns:p14="http://schemas.microsoft.com/office/powerpoint/2010/main" val="887200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C8AF-AE3E-211C-34D1-FAA02F0F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7EB2B8-CE43-9E99-C430-3B69B64E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680" y="2566117"/>
            <a:ext cx="9194799" cy="2971953"/>
          </a:xfrm>
        </p:spPr>
      </p:pic>
    </p:spTree>
    <p:extLst>
      <p:ext uri="{BB962C8B-B14F-4D97-AF65-F5344CB8AC3E}">
        <p14:creationId xmlns:p14="http://schemas.microsoft.com/office/powerpoint/2010/main" val="176450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E65F-EF9C-4BA0-A177-2807F8547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5ADB7-E6B0-23F0-7837-DD471379B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960" y="2893162"/>
            <a:ext cx="9306560" cy="2216264"/>
          </a:xfrm>
        </p:spPr>
      </p:pic>
    </p:spTree>
    <p:extLst>
      <p:ext uri="{BB962C8B-B14F-4D97-AF65-F5344CB8AC3E}">
        <p14:creationId xmlns:p14="http://schemas.microsoft.com/office/powerpoint/2010/main" val="157863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AFDE-F180-BF47-C6F2-3802685E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EF70F-2F97-0168-C7EA-772DE88C4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200" y="2807432"/>
            <a:ext cx="8798560" cy="2567208"/>
          </a:xfrm>
        </p:spPr>
      </p:pic>
    </p:spTree>
    <p:extLst>
      <p:ext uri="{BB962C8B-B14F-4D97-AF65-F5344CB8AC3E}">
        <p14:creationId xmlns:p14="http://schemas.microsoft.com/office/powerpoint/2010/main" val="425440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5E28-BCB4-FFEE-7B08-5F08174B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20462-F379-A914-AAC6-11024B16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Cloning refer to zero copy cloning</a:t>
            </a:r>
          </a:p>
          <a:p>
            <a:r>
              <a:rPr lang="en-US" dirty="0"/>
              <a:t>Really doesn’t physically copy data</a:t>
            </a:r>
          </a:p>
          <a:p>
            <a:r>
              <a:rPr lang="en-US" dirty="0"/>
              <a:t>Clone can be created for tables, schemas and database</a:t>
            </a:r>
          </a:p>
          <a:p>
            <a:r>
              <a:rPr lang="en-US" dirty="0"/>
              <a:t>We usually clone the tables very rarely schemas and databases</a:t>
            </a:r>
          </a:p>
          <a:p>
            <a:r>
              <a:rPr lang="en-US" dirty="0"/>
              <a:t>Main concept : no need to duplicate the storage files on other disk</a:t>
            </a:r>
          </a:p>
          <a:p>
            <a:pPr marL="0" indent="0">
              <a:buNone/>
            </a:pPr>
            <a:r>
              <a:rPr lang="en-US" dirty="0"/>
              <a:t>Underlying data will be available in the tables</a:t>
            </a:r>
          </a:p>
          <a:p>
            <a:pPr marL="0" indent="0">
              <a:buNone/>
            </a:pPr>
            <a:r>
              <a:rPr lang="en-US" dirty="0"/>
              <a:t>It just refers to the clone table</a:t>
            </a:r>
          </a:p>
          <a:p>
            <a:pPr marL="0" indent="0">
              <a:buNone/>
            </a:pPr>
            <a:r>
              <a:rPr lang="en-US" dirty="0"/>
              <a:t>No need to pay for the cloned tables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928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A38A-8232-A26C-5015-B43C0B5B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43BA62-D164-A27A-E12E-4C538F447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2184400"/>
            <a:ext cx="9083040" cy="3627120"/>
          </a:xfrm>
        </p:spPr>
      </p:pic>
    </p:spTree>
    <p:extLst>
      <p:ext uri="{BB962C8B-B14F-4D97-AF65-F5344CB8AC3E}">
        <p14:creationId xmlns:p14="http://schemas.microsoft.com/office/powerpoint/2010/main" val="390941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33EF-8D0E-9D50-BF5D-89EE8490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5A4E2-E41C-EC44-2ED3-051BE2383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How to validate the data once it is landed to stage</a:t>
            </a:r>
          </a:p>
          <a:p>
            <a:r>
              <a:rPr lang="en-US" dirty="0"/>
              <a:t>Scenario 1 :</a:t>
            </a:r>
          </a:p>
          <a:p>
            <a:r>
              <a:rPr lang="en-US" dirty="0"/>
              <a:t>We have been getting files from third party (files in </a:t>
            </a:r>
            <a:r>
              <a:rPr lang="en-US" dirty="0" err="1"/>
              <a:t>json</a:t>
            </a:r>
            <a:r>
              <a:rPr lang="en-US" dirty="0"/>
              <a:t>/csv)</a:t>
            </a:r>
          </a:p>
          <a:p>
            <a:r>
              <a:rPr lang="en-US" dirty="0"/>
              <a:t>Discrepancies in data</a:t>
            </a:r>
          </a:p>
          <a:p>
            <a:r>
              <a:rPr lang="en-US" dirty="0"/>
              <a:t>We have used internal and external stage</a:t>
            </a:r>
          </a:p>
          <a:p>
            <a:r>
              <a:rPr lang="en-US" dirty="0"/>
              <a:t>Once data landed into stage, snow feature has a functionality</a:t>
            </a:r>
          </a:p>
          <a:p>
            <a:r>
              <a:rPr lang="en-US" dirty="0"/>
              <a:t>Copy into command help us to load inti table with validation</a:t>
            </a:r>
          </a:p>
          <a:p>
            <a:r>
              <a:rPr lang="en-US" dirty="0"/>
              <a:t>I want to purge the file </a:t>
            </a:r>
          </a:p>
          <a:p>
            <a:r>
              <a:rPr lang="en-US" dirty="0"/>
              <a:t>Before loading data into table I just wanted to check whether I can load the data into  table</a:t>
            </a:r>
          </a:p>
          <a:p>
            <a:r>
              <a:rPr lang="en-US" dirty="0"/>
              <a:t>Return all errors</a:t>
            </a:r>
          </a:p>
          <a:p>
            <a:r>
              <a:rPr lang="en-US" dirty="0"/>
              <a:t>It understand the structure and tells us these are the possible errors u take care  before loading the data</a:t>
            </a:r>
          </a:p>
          <a:p>
            <a:r>
              <a:rPr lang="en-US" dirty="0"/>
              <a:t>Preventing from loading bad data</a:t>
            </a:r>
          </a:p>
          <a:p>
            <a:r>
              <a:rPr lang="en-US" dirty="0"/>
              <a:t>Data quality checks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19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4E8A-1C8F-6650-C4A9-9FC3E24B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FEFE-DF91-FA0C-EBCC-39F4EEC9C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Caching one of the very good feature of SF</a:t>
            </a:r>
          </a:p>
          <a:p>
            <a:r>
              <a:rPr lang="en-US" dirty="0"/>
              <a:t>Query result </a:t>
            </a:r>
          </a:p>
          <a:p>
            <a:r>
              <a:rPr lang="en-US" dirty="0"/>
              <a:t>Virtual </a:t>
            </a:r>
            <a:r>
              <a:rPr lang="en-US" dirty="0" err="1"/>
              <a:t>wh</a:t>
            </a:r>
            <a:r>
              <a:rPr lang="en-US" dirty="0"/>
              <a:t> cache</a:t>
            </a:r>
          </a:p>
          <a:p>
            <a:r>
              <a:rPr lang="en-US" dirty="0"/>
              <a:t>Meta data cache</a:t>
            </a:r>
          </a:p>
          <a:p>
            <a:r>
              <a:rPr lang="en-US" dirty="0"/>
              <a:t>Here, in SF caching (results of every query executed it will cached for the session)</a:t>
            </a:r>
          </a:p>
          <a:p>
            <a:r>
              <a:rPr lang="en-US" dirty="0"/>
              <a:t>It will go and check whether the same query is getting executed </a:t>
            </a:r>
          </a:p>
          <a:p>
            <a:r>
              <a:rPr lang="en-US" dirty="0"/>
              <a:t> so it will go and  take the results from cache</a:t>
            </a:r>
          </a:p>
          <a:p>
            <a:r>
              <a:rPr lang="en-US" dirty="0"/>
              <a:t>Instead of scanning the whole table and getting the results</a:t>
            </a:r>
          </a:p>
          <a:p>
            <a:r>
              <a:rPr lang="en-US" dirty="0"/>
              <a:t>That’s the way cache saves out time and it wont costs to pick the data from result set</a:t>
            </a:r>
          </a:p>
        </p:txBody>
      </p:sp>
    </p:spTree>
    <p:extLst>
      <p:ext uri="{BB962C8B-B14F-4D97-AF65-F5344CB8AC3E}">
        <p14:creationId xmlns:p14="http://schemas.microsoft.com/office/powerpoint/2010/main" val="412929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BB7A-8454-6BB5-82FC-02F2E0EA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travel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8F4E-354E-D827-C77D-09914972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Scenario:</a:t>
            </a:r>
          </a:p>
          <a:p>
            <a:r>
              <a:rPr lang="en-US" dirty="0"/>
              <a:t>While doing unit test…two developers </a:t>
            </a:r>
          </a:p>
          <a:p>
            <a:r>
              <a:rPr lang="en-US" dirty="0"/>
              <a:t>Lots of tables being involved</a:t>
            </a:r>
          </a:p>
          <a:p>
            <a:r>
              <a:rPr lang="en-IN" dirty="0"/>
              <a:t>Snapshots used by me was changed by my colleague unintentionally</a:t>
            </a:r>
          </a:p>
          <a:p>
            <a:r>
              <a:rPr lang="en-IN" dirty="0"/>
              <a:t>Then we came to know something wrong</a:t>
            </a:r>
          </a:p>
          <a:p>
            <a:r>
              <a:rPr lang="en-IN" dirty="0"/>
              <a:t>Sf has concept of time travel</a:t>
            </a:r>
          </a:p>
          <a:p>
            <a:r>
              <a:rPr lang="en-IN" dirty="0"/>
              <a:t>Just wanted to know what query another develop has executed at what time </a:t>
            </a:r>
          </a:p>
          <a:p>
            <a:r>
              <a:rPr lang="en-IN" dirty="0"/>
              <a:t>To revert back that data into original form</a:t>
            </a:r>
          </a:p>
          <a:p>
            <a:r>
              <a:rPr lang="en-IN" dirty="0"/>
              <a:t>Within 7 days…(we felt , data missing is within one or two days ) so by providing the time in time travel</a:t>
            </a:r>
          </a:p>
          <a:p>
            <a:r>
              <a:rPr lang="en-IN" dirty="0"/>
              <a:t>We revert back the data into dummy table and loaded into main and did the unit testing</a:t>
            </a:r>
          </a:p>
          <a:p>
            <a:r>
              <a:rPr lang="en-IN" dirty="0"/>
              <a:t>That’s way the time travel helped us to bring back the data into original where data missing unintentionally by someone </a:t>
            </a:r>
          </a:p>
          <a:p>
            <a:r>
              <a:rPr lang="en-IN" dirty="0"/>
              <a:t> to continue the unit testing </a:t>
            </a:r>
          </a:p>
        </p:txBody>
      </p:sp>
    </p:spTree>
    <p:extLst>
      <p:ext uri="{BB962C8B-B14F-4D97-AF65-F5344CB8AC3E}">
        <p14:creationId xmlns:p14="http://schemas.microsoft.com/office/powerpoint/2010/main" val="44888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3DF7-1388-8321-5216-A1340298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sf </a:t>
            </a:r>
            <a:r>
              <a:rPr lang="en-US" dirty="0" err="1"/>
              <a:t>cdc</a:t>
            </a:r>
            <a:r>
              <a:rPr lang="en-US" dirty="0"/>
              <a:t> separately … when that is available in </a:t>
            </a:r>
            <a:r>
              <a:rPr lang="en-US" dirty="0" err="1"/>
              <a:t>etl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BCE7B-4CBE-F249-DA00-F7D75B3A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Before sf…we were with </a:t>
            </a:r>
            <a:r>
              <a:rPr lang="en-US" dirty="0" err="1"/>
              <a:t>etl</a:t>
            </a:r>
            <a:endParaRPr lang="en-US" dirty="0"/>
          </a:p>
          <a:p>
            <a:r>
              <a:rPr lang="en-US" dirty="0"/>
              <a:t>We perform transformations, validations and dcd capture everything we had</a:t>
            </a:r>
          </a:p>
          <a:p>
            <a:r>
              <a:rPr lang="en-US" dirty="0"/>
              <a:t>So.. We used </a:t>
            </a:r>
            <a:r>
              <a:rPr lang="en-US" dirty="0" err="1"/>
              <a:t>multilple</a:t>
            </a:r>
            <a:r>
              <a:rPr lang="en-US" dirty="0"/>
              <a:t> components …</a:t>
            </a:r>
          </a:p>
          <a:p>
            <a:r>
              <a:rPr lang="en-US" dirty="0"/>
              <a:t>Customer data is not there , if there is a new data we have to keep it as new record</a:t>
            </a:r>
          </a:p>
          <a:p>
            <a:r>
              <a:rPr lang="en-US" dirty="0"/>
              <a:t>So.. it was an hectic task to move into sf</a:t>
            </a:r>
          </a:p>
          <a:p>
            <a:r>
              <a:rPr lang="en-US" dirty="0"/>
              <a:t>To eliminate the  </a:t>
            </a:r>
            <a:r>
              <a:rPr lang="en-US" dirty="0" err="1"/>
              <a:t>complextiy</a:t>
            </a:r>
            <a:r>
              <a:rPr lang="en-US" dirty="0"/>
              <a:t> of </a:t>
            </a:r>
            <a:r>
              <a:rPr lang="en-US" dirty="0" err="1"/>
              <a:t>etl</a:t>
            </a:r>
            <a:r>
              <a:rPr lang="en-US" dirty="0"/>
              <a:t> </a:t>
            </a:r>
            <a:r>
              <a:rPr lang="en-US" dirty="0" err="1"/>
              <a:t>cdc</a:t>
            </a:r>
            <a:r>
              <a:rPr lang="en-US" dirty="0"/>
              <a:t> </a:t>
            </a:r>
          </a:p>
          <a:p>
            <a:r>
              <a:rPr lang="en-US" dirty="0"/>
              <a:t>I also built concept ..called streams</a:t>
            </a:r>
            <a:r>
              <a:rPr lang="en-IN" dirty="0"/>
              <a:t> to understand the </a:t>
            </a:r>
            <a:r>
              <a:rPr lang="en-IN" dirty="0" err="1"/>
              <a:t>cdc</a:t>
            </a:r>
            <a:endParaRPr lang="en-IN" dirty="0"/>
          </a:p>
          <a:p>
            <a:r>
              <a:rPr lang="en-IN" dirty="0"/>
              <a:t>Whatever </a:t>
            </a:r>
            <a:r>
              <a:rPr lang="en-IN" dirty="0" err="1"/>
              <a:t>cdc</a:t>
            </a:r>
            <a:r>
              <a:rPr lang="en-IN" dirty="0"/>
              <a:t> we have used in </a:t>
            </a:r>
            <a:r>
              <a:rPr lang="en-IN" dirty="0" err="1"/>
              <a:t>etl</a:t>
            </a:r>
            <a:r>
              <a:rPr lang="en-IN" dirty="0"/>
              <a:t> can be implemented using SF streams</a:t>
            </a:r>
          </a:p>
          <a:p>
            <a:r>
              <a:rPr lang="en-IN" dirty="0"/>
              <a:t>As we had lot many jobs …full fledged sf solution </a:t>
            </a:r>
          </a:p>
          <a:p>
            <a:r>
              <a:rPr lang="en-IN" dirty="0"/>
              <a:t>We are going for  </a:t>
            </a:r>
            <a:r>
              <a:rPr lang="en-IN" dirty="0" err="1"/>
              <a:t>cdc</a:t>
            </a:r>
            <a:r>
              <a:rPr lang="en-IN" dirty="0"/>
              <a:t> sf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4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F916-7E8C-DE4E-ED39-62678E06A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Marketing team needs some data come out with churn analysis without an account how can u supply the data and revert it when the purpose </a:t>
            </a:r>
            <a:r>
              <a:rPr lang="en-US" dirty="0" err="1"/>
              <a:t>os</a:t>
            </a:r>
            <a:r>
              <a:rPr lang="en-US" dirty="0"/>
              <a:t> served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992C5-EAD0-547D-20DF-CDB218BB4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8585"/>
            <a:ext cx="10515600" cy="4351338"/>
          </a:xfrm>
        </p:spPr>
        <p:txBody>
          <a:bodyPr/>
          <a:lstStyle/>
          <a:p>
            <a:r>
              <a:rPr lang="en-US" dirty="0"/>
              <a:t>New joiners  (for them) secure data sharing </a:t>
            </a:r>
          </a:p>
          <a:p>
            <a:r>
              <a:rPr lang="en-US" dirty="0"/>
              <a:t>Secure data getting shredded who doesn’t have account</a:t>
            </a:r>
          </a:p>
          <a:p>
            <a:r>
              <a:rPr lang="en-US" dirty="0"/>
              <a:t>Create a share on particular table</a:t>
            </a:r>
          </a:p>
          <a:p>
            <a:r>
              <a:rPr lang="en-US" dirty="0"/>
              <a:t>We can create a databases/ views/ and share with them</a:t>
            </a:r>
          </a:p>
          <a:p>
            <a:r>
              <a:rPr lang="en-US" dirty="0"/>
              <a:t>Data sharing in SF in parallel continue the work</a:t>
            </a:r>
          </a:p>
          <a:p>
            <a:r>
              <a:rPr lang="en-US" dirty="0"/>
              <a:t>Specific roles and specific restrictions we create on table or views to use the data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829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42600</TotalTime>
  <Words>1044</Words>
  <Application>Microsoft Office PowerPoint</Application>
  <PresentationFormat>Widescreen</PresentationFormat>
  <Paragraphs>111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</vt:lpstr>
      <vt:lpstr>Calibri</vt:lpstr>
      <vt:lpstr>Calibri Light</vt:lpstr>
      <vt:lpstr>Google Sans</vt:lpstr>
      <vt:lpstr>Office Theme</vt:lpstr>
      <vt:lpstr>Tasks</vt:lpstr>
      <vt:lpstr>PowerPoint Presentation</vt:lpstr>
      <vt:lpstr>PowerPoint Presentation</vt:lpstr>
      <vt:lpstr>cloning</vt:lpstr>
      <vt:lpstr>stages</vt:lpstr>
      <vt:lpstr>caching</vt:lpstr>
      <vt:lpstr>Time travel</vt:lpstr>
      <vt:lpstr>Why sf cdc separately … when that is available in etl</vt:lpstr>
      <vt:lpstr>  Marketing team needs some data come out with churn analysis without an account how can u supply the data and revert it when the purpose os served </vt:lpstr>
      <vt:lpstr>Layers </vt:lpstr>
      <vt:lpstr>task</vt:lpstr>
      <vt:lpstr>Difference between materaliazed views and normal views</vt:lpstr>
      <vt:lpstr>What are the source systems in ur project  how you are integrating with sf</vt:lpstr>
      <vt:lpstr>Interview questions section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Tasks</dc:title>
  <dc:creator>Ambika Shyam</dc:creator>
  <cp:lastModifiedBy>Ambika Shyam</cp:lastModifiedBy>
  <cp:revision>19</cp:revision>
  <dcterms:created xsi:type="dcterms:W3CDTF">2023-09-10T11:47:35Z</dcterms:created>
  <dcterms:modified xsi:type="dcterms:W3CDTF">2023-11-17T10:40:36Z</dcterms:modified>
</cp:coreProperties>
</file>